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89352"/>
  </p:normalViewPr>
  <p:slideViewPr>
    <p:cSldViewPr snapToGrid="0" snapToObjects="1">
      <p:cViewPr varScale="1">
        <p:scale>
          <a:sx n="99" d="100"/>
          <a:sy n="99" d="100"/>
        </p:scale>
        <p:origin x="105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notesMaster" Target="notesMasters/notesMaster1.xml"/><Relationship Id="rId32" Type="http://schemas.openxmlformats.org/officeDocument/2006/relationships/presProps" Target="pres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B276DA-F01C-3842-B095-2537A4B7EECC}" type="datetimeFigureOut">
              <a:rPr lang="en-US" smtClean="0"/>
              <a:t>6/27/19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461432-7551-A248-B933-3F09C9E00F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5163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Relationship Id="rId3" Type="http://schemas.openxmlformats.org/officeDocument/2006/relationships/hyperlink" Target="https://blog.csdn.net/xiao_jun_0820/article/details/78115746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git</a:t>
            </a:r>
            <a:r>
              <a:rPr lang="en-US" dirty="0" smtClean="0"/>
              <a:t> push https://newitstudy:microservice2019@github.com/</a:t>
            </a:r>
            <a:r>
              <a:rPr lang="en-US" dirty="0" err="1" smtClean="0"/>
              <a:t>newitstudy</a:t>
            </a:r>
            <a:r>
              <a:rPr lang="en-US" dirty="0" smtClean="0"/>
              <a:t>/spring-cloud-</a:t>
            </a:r>
            <a:r>
              <a:rPr lang="en-US" dirty="0" err="1" smtClean="0"/>
              <a:t>config.git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461432-7551-A248-B933-3F09C9E00F6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2018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Spring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Cloud</a:t>
            </a:r>
            <a:r>
              <a:rPr lang="zh-CN" altLang="en-US" dirty="0" smtClean="0"/>
              <a:t>有一个“引导上下文”的概念，这是主应用程序的父上下文。引导上下文负责从配置服务器加载配置属性，以及解密外部配置文件中的属性。和主应用程序加载</a:t>
            </a:r>
            <a:r>
              <a:rPr lang="en-US" altLang="zh-CN" dirty="0" err="1" smtClean="0"/>
              <a:t>application.properties</a:t>
            </a:r>
            <a:r>
              <a:rPr lang="zh-CN" altLang="en-US" dirty="0" smtClean="0"/>
              <a:t>中的属性不同，引导上下文加载</a:t>
            </a:r>
            <a:r>
              <a:rPr lang="en-US" altLang="zh-CN" dirty="0" smtClean="0"/>
              <a:t>bootstrap.</a:t>
            </a:r>
            <a:r>
              <a:rPr lang="zh-CN" altLang="en-US" dirty="0" smtClean="0"/>
              <a:t>*中的属性，配置在</a:t>
            </a:r>
            <a:r>
              <a:rPr lang="en-US" altLang="zh-CN" dirty="0" smtClean="0"/>
              <a:t>bootstrap.</a:t>
            </a:r>
            <a:r>
              <a:rPr lang="zh-CN" altLang="en-US" dirty="0" smtClean="0"/>
              <a:t>*中的属性有更高优先级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461432-7551-A248-B933-3F09C9E00F6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6359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hlinkClick r:id="rId3"/>
              </a:rPr>
              <a:t>https://blog.csdn.net/xiao_jun_0820/article/details/78115746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461432-7551-A248-B933-3F09C9E00F6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1719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D4ED58-8B79-E340-8583-F281121D25FC}" type="datetimeFigureOut">
              <a:rPr lang="en-US" smtClean="0"/>
              <a:t>6/27/19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50A4B-8619-6D40-A78C-68FAE8B308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66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D4ED58-8B79-E340-8583-F281121D25FC}" type="datetimeFigureOut">
              <a:rPr lang="en-US" smtClean="0"/>
              <a:t>6/27/19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50A4B-8619-6D40-A78C-68FAE8B308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339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D4ED58-8B79-E340-8583-F281121D25FC}" type="datetimeFigureOut">
              <a:rPr lang="en-US" smtClean="0"/>
              <a:t>6/27/19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50A4B-8619-6D40-A78C-68FAE8B308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816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D4ED58-8B79-E340-8583-F281121D25FC}" type="datetimeFigureOut">
              <a:rPr lang="en-US" smtClean="0"/>
              <a:t>6/27/19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50A4B-8619-6D40-A78C-68FAE8B308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571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D4ED58-8B79-E340-8583-F281121D25FC}" type="datetimeFigureOut">
              <a:rPr lang="en-US" smtClean="0"/>
              <a:t>6/27/19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50A4B-8619-6D40-A78C-68FAE8B308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1454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D4ED58-8B79-E340-8583-F281121D25FC}" type="datetimeFigureOut">
              <a:rPr lang="en-US" smtClean="0"/>
              <a:t>6/27/19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50A4B-8619-6D40-A78C-68FAE8B308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2687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D4ED58-8B79-E340-8583-F281121D25FC}" type="datetimeFigureOut">
              <a:rPr lang="en-US" smtClean="0"/>
              <a:t>6/27/19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50A4B-8619-6D40-A78C-68FAE8B308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0365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D4ED58-8B79-E340-8583-F281121D25FC}" type="datetimeFigureOut">
              <a:rPr lang="en-US" smtClean="0"/>
              <a:t>6/27/19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50A4B-8619-6D40-A78C-68FAE8B308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4049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D4ED58-8B79-E340-8583-F281121D25FC}" type="datetimeFigureOut">
              <a:rPr lang="en-US" smtClean="0"/>
              <a:t>6/27/19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50A4B-8619-6D40-A78C-68FAE8B308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7933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D4ED58-8B79-E340-8583-F281121D25FC}" type="datetimeFigureOut">
              <a:rPr lang="en-US" smtClean="0"/>
              <a:t>6/27/19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50A4B-8619-6D40-A78C-68FAE8B308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9326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D4ED58-8B79-E340-8583-F281121D25FC}" type="datetimeFigureOut">
              <a:rPr lang="en-US" smtClean="0"/>
              <a:t>6/27/19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50A4B-8619-6D40-A78C-68FAE8B308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1889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D4ED58-8B79-E340-8583-F281121D25FC}" type="datetimeFigureOut">
              <a:rPr lang="en-US" smtClean="0"/>
              <a:t>6/27/19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850A4B-8619-6D40-A78C-68FAE8B308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968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localhost:8888/user-service-dev.yml" TargetMode="External"/><Relationship Id="rId3" Type="http://schemas.openxmlformats.org/officeDocument/2006/relationships/hyperlink" Target="http://localhost:9610/helloMessage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hyperlink" Target="https://github.com/newitstudy/spring-cloud-config/settings/hooks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hyperlink" Target="https://github.com/newitstudy/spring-cloud-config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8888/user-service-dev.properties" TargetMode="External"/><Relationship Id="rId4" Type="http://schemas.openxmlformats.org/officeDocument/2006/relationships/hyperlink" Target="http://localhost:8888/user-service-dev.yml" TargetMode="External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localhost:8888/user-service/dev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Spring Cloud </a:t>
            </a:r>
            <a:r>
              <a:rPr lang="en-US" dirty="0" err="1" smtClean="0"/>
              <a:t>COnfig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 smtClean="0"/>
              <a:t>统一管理微服务配置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09392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编写</a:t>
            </a:r>
            <a:r>
              <a:rPr lang="en-US" altLang="zh-CN" dirty="0" err="1" smtClean="0"/>
              <a:t>Config</a:t>
            </a:r>
            <a:r>
              <a:rPr lang="zh-CN" altLang="en-US" dirty="0" smtClean="0"/>
              <a:t> </a:t>
            </a:r>
            <a:r>
              <a:rPr lang="en-US" altLang="zh-CN" dirty="0" smtClean="0"/>
              <a:t>Client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在</a:t>
            </a:r>
            <a:r>
              <a:rPr lang="en-US" altLang="zh-CN" dirty="0" smtClean="0"/>
              <a:t>user-service</a:t>
            </a:r>
            <a:r>
              <a:rPr lang="zh-CN" altLang="en-US" dirty="0" smtClean="0"/>
              <a:t>中引入依赖</a:t>
            </a:r>
            <a:endParaRPr lang="en-US" altLang="zh-CN" dirty="0" smtClean="0"/>
          </a:p>
          <a:p>
            <a:r>
              <a:rPr lang="en-US" dirty="0"/>
              <a:t>&lt;dependency&gt;</a:t>
            </a:r>
            <a:br>
              <a:rPr lang="en-US" dirty="0"/>
            </a:br>
            <a:r>
              <a:rPr lang="en-US" dirty="0"/>
              <a:t>  &lt;</a:t>
            </a:r>
            <a:r>
              <a:rPr lang="en-US" dirty="0" err="1"/>
              <a:t>groupId</a:t>
            </a:r>
            <a:r>
              <a:rPr lang="en-US" dirty="0"/>
              <a:t>&gt;</a:t>
            </a:r>
            <a:r>
              <a:rPr lang="en-US" dirty="0" err="1" smtClean="0"/>
              <a:t>org.springframework.cloud</a:t>
            </a:r>
            <a:r>
              <a:rPr lang="en-US" dirty="0"/>
              <a:t>&lt;/</a:t>
            </a:r>
            <a:r>
              <a:rPr lang="en-US" dirty="0" err="1"/>
              <a:t>groupId</a:t>
            </a:r>
            <a:r>
              <a:rPr lang="en-US" dirty="0"/>
              <a:t>&gt;</a:t>
            </a:r>
            <a:br>
              <a:rPr lang="en-US" dirty="0"/>
            </a:br>
            <a:r>
              <a:rPr lang="en-US" dirty="0"/>
              <a:t>  &lt;</a:t>
            </a:r>
            <a:r>
              <a:rPr lang="en-US" dirty="0" err="1"/>
              <a:t>artifactId</a:t>
            </a:r>
            <a:r>
              <a:rPr lang="en-US" dirty="0"/>
              <a:t>&gt;</a:t>
            </a:r>
            <a:r>
              <a:rPr lang="en-US" dirty="0" smtClean="0"/>
              <a:t>spring-cloud-starter-</a:t>
            </a:r>
            <a:r>
              <a:rPr lang="en-US" dirty="0" err="1" smtClean="0"/>
              <a:t>config</a:t>
            </a:r>
            <a:r>
              <a:rPr lang="en-US" dirty="0"/>
              <a:t>&lt;/</a:t>
            </a:r>
            <a:r>
              <a:rPr lang="en-US" dirty="0" err="1"/>
              <a:t>artifactId</a:t>
            </a:r>
            <a:r>
              <a:rPr lang="en-US" dirty="0"/>
              <a:t>&gt;</a:t>
            </a:r>
            <a:br>
              <a:rPr lang="en-US" dirty="0"/>
            </a:br>
            <a:r>
              <a:rPr lang="en-US" dirty="0"/>
              <a:t>  &lt;version&gt;</a:t>
            </a:r>
            <a:r>
              <a:rPr lang="en-US" dirty="0" smtClean="0"/>
              <a:t>2.1.1.RELEASE</a:t>
            </a:r>
            <a:r>
              <a:rPr lang="en-US" dirty="0"/>
              <a:t>&lt;/version&gt;</a:t>
            </a:r>
            <a:br>
              <a:rPr lang="en-US" dirty="0"/>
            </a:br>
            <a:r>
              <a:rPr lang="en-US" dirty="0"/>
              <a:t>&lt;/dependency&gt;</a:t>
            </a:r>
          </a:p>
        </p:txBody>
      </p:sp>
    </p:spTree>
    <p:extLst>
      <p:ext uri="{BB962C8B-B14F-4D97-AF65-F5344CB8AC3E}">
        <p14:creationId xmlns:p14="http://schemas.microsoft.com/office/powerpoint/2010/main" val="20064309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配置</a:t>
            </a:r>
            <a:r>
              <a:rPr lang="en-US" altLang="zh-CN" dirty="0" err="1" smtClean="0"/>
              <a:t>bootstrap.yml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 smtClean="0"/>
              <a:t>spring.application.name</a:t>
            </a:r>
            <a:r>
              <a:rPr lang="zh-CN" altLang="en-US" dirty="0" smtClean="0"/>
              <a:t>：对应</a:t>
            </a:r>
            <a:r>
              <a:rPr lang="en-US" altLang="zh-CN" dirty="0" err="1" smtClean="0"/>
              <a:t>Config</a:t>
            </a:r>
            <a:r>
              <a:rPr lang="zh-CN" altLang="en-US" dirty="0" smtClean="0"/>
              <a:t> </a:t>
            </a:r>
            <a:r>
              <a:rPr lang="en-US" altLang="zh-CN" dirty="0" smtClean="0"/>
              <a:t>Server</a:t>
            </a:r>
            <a:r>
              <a:rPr lang="zh-CN" altLang="en-US" dirty="0" smtClean="0"/>
              <a:t>所获取的配置文件中的</a:t>
            </a:r>
            <a:r>
              <a:rPr lang="en-US" altLang="zh-CN" dirty="0" smtClean="0"/>
              <a:t>{application}</a:t>
            </a:r>
          </a:p>
          <a:p>
            <a:r>
              <a:rPr lang="en-US" altLang="zh-CN" dirty="0" err="1" smtClean="0"/>
              <a:t>spring.cloud.config.uri</a:t>
            </a:r>
            <a:r>
              <a:rPr lang="zh-CN" altLang="en-US" dirty="0" smtClean="0"/>
              <a:t>：指定</a:t>
            </a:r>
            <a:r>
              <a:rPr lang="en-US" altLang="zh-CN" dirty="0" err="1" smtClean="0"/>
              <a:t>Config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Servre</a:t>
            </a:r>
            <a:r>
              <a:rPr lang="zh-CN" altLang="en-US" dirty="0" smtClean="0"/>
              <a:t>的地址，默认是</a:t>
            </a:r>
            <a:r>
              <a:rPr lang="en-US" altLang="zh-CN" dirty="0" smtClean="0"/>
              <a:t>localhost:8888</a:t>
            </a:r>
          </a:p>
          <a:p>
            <a:r>
              <a:rPr lang="en-US" altLang="zh-CN" dirty="0" err="1" smtClean="0"/>
              <a:t>spring.cloud.config.profile</a:t>
            </a:r>
            <a:r>
              <a:rPr lang="zh-CN" altLang="en-US" dirty="0" smtClean="0"/>
              <a:t>：对应</a:t>
            </a:r>
            <a:r>
              <a:rPr lang="en-US" altLang="zh-CN" dirty="0" err="1" smtClean="0"/>
              <a:t>Config</a:t>
            </a:r>
            <a:r>
              <a:rPr lang="zh-CN" altLang="en-US" dirty="0" smtClean="0"/>
              <a:t> </a:t>
            </a:r>
            <a:r>
              <a:rPr lang="en-US" altLang="zh-CN" dirty="0" smtClean="0"/>
              <a:t>Server</a:t>
            </a:r>
            <a:r>
              <a:rPr lang="zh-CN" altLang="en-US" dirty="0" smtClean="0"/>
              <a:t>所获取的配置文件中的</a:t>
            </a:r>
            <a:r>
              <a:rPr lang="en-US" altLang="zh-CN" dirty="0" smtClean="0"/>
              <a:t>{profile}</a:t>
            </a:r>
          </a:p>
          <a:p>
            <a:r>
              <a:rPr lang="en-US" altLang="zh-CN" dirty="0" err="1" smtClean="0"/>
              <a:t>spring.cloud.config.label</a:t>
            </a:r>
            <a:r>
              <a:rPr lang="zh-CN" altLang="en-US" dirty="0" smtClean="0"/>
              <a:t>：</a:t>
            </a:r>
            <a:r>
              <a:rPr lang="en-US" altLang="zh-CN" dirty="0" err="1" smtClean="0"/>
              <a:t>git</a:t>
            </a:r>
            <a:r>
              <a:rPr lang="zh-CN" altLang="en-US" dirty="0" smtClean="0"/>
              <a:t>的分支</a:t>
            </a:r>
            <a:endParaRPr lang="en-US" altLang="zh-CN" dirty="0" smtClean="0"/>
          </a:p>
          <a:p>
            <a:r>
              <a:rPr lang="zh-CN" altLang="en-US" dirty="0" smtClean="0"/>
              <a:t>配置在</a:t>
            </a:r>
            <a:r>
              <a:rPr lang="en-US" altLang="zh-CN" dirty="0" err="1" smtClean="0"/>
              <a:t>bootstrap.yml</a:t>
            </a:r>
            <a:endParaRPr lang="en-US" altLang="zh-CN" dirty="0"/>
          </a:p>
          <a:p>
            <a:r>
              <a:rPr lang="zh-CN" altLang="en-US" dirty="0" smtClean="0"/>
              <a:t>而不是</a:t>
            </a:r>
            <a:r>
              <a:rPr lang="en-US" altLang="zh-CN" dirty="0" err="1" smtClean="0"/>
              <a:t>application.yml</a:t>
            </a:r>
            <a:endParaRPr lang="en-US" altLang="zh-CN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5513" y="4356100"/>
            <a:ext cx="6223000" cy="250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3680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配置</a:t>
            </a:r>
            <a:r>
              <a:rPr lang="en-US" altLang="zh-CN" dirty="0" smtClean="0"/>
              <a:t>Controller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72882"/>
            <a:ext cx="4813300" cy="3175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8676" y="1872882"/>
            <a:ext cx="4876800" cy="234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1994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Config</a:t>
            </a:r>
            <a:r>
              <a:rPr lang="zh-CN" altLang="en-US" dirty="0" smtClean="0"/>
              <a:t> </a:t>
            </a:r>
            <a:r>
              <a:rPr lang="en-US" altLang="zh-CN" dirty="0" smtClean="0"/>
              <a:t>Server</a:t>
            </a:r>
            <a:r>
              <a:rPr lang="zh-CN" altLang="en-US" dirty="0" smtClean="0"/>
              <a:t>的</a:t>
            </a:r>
            <a:r>
              <a:rPr lang="en-US" altLang="zh-CN" dirty="0" err="1" smtClean="0"/>
              <a:t>Git</a:t>
            </a:r>
            <a:r>
              <a:rPr lang="zh-CN" altLang="en-US" dirty="0" smtClean="0"/>
              <a:t>仓库配置详解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前面使用了</a:t>
            </a:r>
            <a:r>
              <a:rPr lang="en-US" altLang="zh-CN" dirty="0" err="1" smtClean="0"/>
              <a:t>spring.cloud.config.server.git.uri</a:t>
            </a:r>
            <a:r>
              <a:rPr lang="zh-CN" altLang="en-US" dirty="0" smtClean="0"/>
              <a:t>指定了一个</a:t>
            </a:r>
            <a:r>
              <a:rPr lang="en-US" altLang="zh-CN" dirty="0" err="1" smtClean="0"/>
              <a:t>Git</a:t>
            </a:r>
            <a:r>
              <a:rPr lang="zh-CN" altLang="en-US" dirty="0" smtClean="0"/>
              <a:t>仓库，事实上，该属性非常灵活</a:t>
            </a:r>
            <a:endParaRPr lang="en-US" altLang="zh-CN" dirty="0" smtClean="0"/>
          </a:p>
          <a:p>
            <a:r>
              <a:rPr lang="zh-CN" altLang="en-US" dirty="0" smtClean="0"/>
              <a:t>占位符支持</a:t>
            </a:r>
            <a:r>
              <a:rPr lang="en-US" altLang="zh-CN" dirty="0" smtClean="0"/>
              <a:t>,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Config</a:t>
            </a:r>
            <a:r>
              <a:rPr lang="zh-CN" altLang="en-US" dirty="0" smtClean="0"/>
              <a:t> </a:t>
            </a:r>
            <a:r>
              <a:rPr lang="en-US" altLang="zh-CN" dirty="0" smtClean="0"/>
              <a:t>Server</a:t>
            </a:r>
            <a:r>
              <a:rPr lang="zh-CN" altLang="en-US" dirty="0" smtClean="0"/>
              <a:t>支持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{application}</a:t>
            </a:r>
            <a:endParaRPr lang="en-US" altLang="zh-CN" dirty="0"/>
          </a:p>
          <a:p>
            <a:pPr lvl="1"/>
            <a:r>
              <a:rPr lang="en-US" altLang="zh-CN" dirty="0" smtClean="0"/>
              <a:t>{profile}</a:t>
            </a:r>
            <a:endParaRPr lang="en-US" altLang="zh-CN" dirty="0"/>
          </a:p>
          <a:p>
            <a:pPr lvl="1"/>
            <a:r>
              <a:rPr lang="en-US" altLang="zh-CN" dirty="0" smtClean="0"/>
              <a:t>{lab}</a:t>
            </a:r>
            <a:endParaRPr lang="en-US" altLang="zh-CN" dirty="0"/>
          </a:p>
          <a:p>
            <a:endParaRPr lang="en-US" altLang="zh-CN" dirty="0" smtClean="0"/>
          </a:p>
          <a:p>
            <a:r>
              <a:rPr lang="zh-CN" altLang="en-US" dirty="0" smtClean="0"/>
              <a:t>例如修改</a:t>
            </a:r>
            <a:r>
              <a:rPr lang="en-US" altLang="zh-CN" dirty="0" smtClean="0"/>
              <a:t>profile</a:t>
            </a:r>
            <a:endParaRPr lang="en-US" altLang="zh-CN" dirty="0"/>
          </a:p>
          <a:p>
            <a:r>
              <a:rPr lang="zh-CN" altLang="en-US" dirty="0" smtClean="0"/>
              <a:t>启动</a:t>
            </a:r>
            <a:r>
              <a:rPr lang="en-US" altLang="zh-CN" dirty="0" smtClean="0"/>
              <a:t>--</a:t>
            </a:r>
            <a:r>
              <a:rPr lang="en-US" altLang="zh-CN" dirty="0" err="1" smtClean="0"/>
              <a:t>spring.profiles.active</a:t>
            </a:r>
            <a:r>
              <a:rPr lang="en-US" altLang="zh-CN" dirty="0" smtClean="0"/>
              <a:t>=production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3756" y="2592947"/>
            <a:ext cx="6108700" cy="2590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0604" y="5183747"/>
            <a:ext cx="4711700" cy="146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3826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模式匹配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87421" y="1668321"/>
            <a:ext cx="7417158" cy="5189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2978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搜索目录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199" y="1690688"/>
            <a:ext cx="10082105" cy="4413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3313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启动时加载配置文件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81736" y="1360178"/>
            <a:ext cx="8228527" cy="5497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2963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使用</a:t>
            </a:r>
            <a:r>
              <a:rPr lang="en-US" altLang="zh-CN" dirty="0" smtClean="0"/>
              <a:t>/refresh</a:t>
            </a:r>
            <a:r>
              <a:rPr lang="zh-CN" altLang="en-US" dirty="0" smtClean="0"/>
              <a:t>端点手动刷新配置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很多场景下，需要再运行期间动态调整配置。如果发生了配置的修改，微服务如何实现配置的刷新呢？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27905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0.</a:t>
            </a:r>
            <a:r>
              <a:rPr lang="zh-CN" altLang="en-US" dirty="0" smtClean="0"/>
              <a:t> 访问</a:t>
            </a:r>
            <a:r>
              <a:rPr lang="en-US" dirty="0" smtClean="0">
                <a:hlinkClick r:id="rId2"/>
              </a:rPr>
              <a:t>http://localhost:8888/user-service-dev.yml</a:t>
            </a:r>
            <a:endParaRPr lang="en-US" altLang="zh-CN" dirty="0" smtClean="0"/>
          </a:p>
          <a:p>
            <a:r>
              <a:rPr lang="en-US" altLang="zh-CN" dirty="0" smtClean="0"/>
              <a:t>1.</a:t>
            </a:r>
            <a:r>
              <a:rPr lang="zh-CN" altLang="en-US" dirty="0" smtClean="0"/>
              <a:t> 修改</a:t>
            </a:r>
            <a:r>
              <a:rPr lang="en-US" altLang="zh-CN" dirty="0" err="1" smtClean="0"/>
              <a:t>git</a:t>
            </a:r>
            <a:r>
              <a:rPr lang="zh-CN" altLang="en-US" dirty="0" smtClean="0"/>
              <a:t>仓库中的</a:t>
            </a:r>
            <a:r>
              <a:rPr lang="en-US" altLang="zh-CN" dirty="0" smtClean="0"/>
              <a:t>user-service-</a:t>
            </a:r>
            <a:r>
              <a:rPr lang="en-US" altLang="zh-CN" dirty="0" err="1" smtClean="0"/>
              <a:t>dev.properties</a:t>
            </a:r>
            <a:endParaRPr lang="en-US" altLang="zh-CN" dirty="0" smtClean="0"/>
          </a:p>
          <a:p>
            <a:r>
              <a:rPr lang="en-US" altLang="zh-CN" dirty="0" smtClean="0"/>
              <a:t>2.</a:t>
            </a:r>
            <a:r>
              <a:rPr lang="zh-CN" altLang="en-US" dirty="0" smtClean="0"/>
              <a:t> 变更</a:t>
            </a:r>
            <a:r>
              <a:rPr lang="en-US" altLang="zh-CN" dirty="0" smtClean="0"/>
              <a:t>push</a:t>
            </a:r>
            <a:r>
              <a:rPr lang="zh-CN" altLang="en-US" dirty="0" smtClean="0"/>
              <a:t>到</a:t>
            </a:r>
            <a:r>
              <a:rPr lang="en-US" altLang="zh-CN" dirty="0" err="1" smtClean="0"/>
              <a:t>git</a:t>
            </a:r>
            <a:r>
              <a:rPr lang="zh-CN" altLang="en-US" dirty="0" smtClean="0"/>
              <a:t>仓库</a:t>
            </a:r>
            <a:endParaRPr lang="en-US" altLang="zh-CN" dirty="0" smtClean="0"/>
          </a:p>
          <a:p>
            <a:r>
              <a:rPr lang="en-US" altLang="zh-CN" dirty="0" smtClean="0"/>
              <a:t>3.</a:t>
            </a:r>
            <a:r>
              <a:rPr lang="zh-CN" altLang="en-US" dirty="0" smtClean="0"/>
              <a:t> 访问：</a:t>
            </a:r>
            <a:r>
              <a:rPr lang="en-US" dirty="0" smtClean="0">
                <a:hlinkClick r:id="rId2"/>
              </a:rPr>
              <a:t> http://localhost:8888/user-service-dev.yml</a:t>
            </a:r>
            <a:endParaRPr lang="en-US" dirty="0" smtClean="0"/>
          </a:p>
          <a:p>
            <a:r>
              <a:rPr lang="en-US" altLang="zh-CN" dirty="0" smtClean="0"/>
              <a:t>4.</a:t>
            </a:r>
            <a:r>
              <a:rPr lang="zh-CN" altLang="en-US" dirty="0" smtClean="0"/>
              <a:t> 访问：</a:t>
            </a:r>
            <a:r>
              <a:rPr lang="en-US" dirty="0" smtClean="0">
                <a:hlinkClick r:id="rId3"/>
              </a:rPr>
              <a:t> http://localhost:9610/helloMessage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33857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增加</a:t>
            </a:r>
            <a:r>
              <a:rPr lang="en-US" altLang="zh-CN" dirty="0" smtClean="0"/>
              <a:t>Refresh</a:t>
            </a:r>
            <a:r>
              <a:rPr lang="zh-CN" altLang="en-US" dirty="0" smtClean="0"/>
              <a:t>功能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ConfigController</a:t>
            </a:r>
            <a:endParaRPr lang="en-US" dirty="0" smtClean="0"/>
          </a:p>
          <a:p>
            <a:pPr lvl="1"/>
            <a:r>
              <a:rPr lang="en-US" dirty="0"/>
              <a:t>@</a:t>
            </a:r>
            <a:r>
              <a:rPr lang="en-US" dirty="0" err="1"/>
              <a:t>RefreshScope</a:t>
            </a:r>
            <a:endParaRPr lang="en-US" dirty="0" smtClean="0"/>
          </a:p>
          <a:p>
            <a:r>
              <a:rPr lang="en-US" dirty="0" err="1" smtClean="0"/>
              <a:t>WebSecurityConfig</a:t>
            </a:r>
            <a:endParaRPr lang="en-US" dirty="0" smtClean="0"/>
          </a:p>
          <a:p>
            <a:pPr lvl="1"/>
            <a:r>
              <a:rPr lang="en-US" dirty="0" smtClean="0"/>
              <a:t>.</a:t>
            </a:r>
            <a:r>
              <a:rPr lang="en-US" dirty="0" err="1" smtClean="0"/>
              <a:t>antMatchers</a:t>
            </a:r>
            <a:r>
              <a:rPr lang="en-US" dirty="0" smtClean="0"/>
              <a:t>(</a:t>
            </a:r>
            <a:r>
              <a:rPr lang="en-US" dirty="0"/>
              <a:t>"/actuator/*"</a:t>
            </a:r>
            <a:r>
              <a:rPr lang="en-US" dirty="0" smtClean="0"/>
              <a:t>).</a:t>
            </a:r>
            <a:r>
              <a:rPr lang="en-US" dirty="0" err="1" smtClean="0"/>
              <a:t>permitAll</a:t>
            </a:r>
            <a:r>
              <a:rPr lang="en-US" dirty="0" smtClean="0"/>
              <a:t>()</a:t>
            </a:r>
          </a:p>
          <a:p>
            <a:r>
              <a:rPr lang="en-US" altLang="zh-CN" dirty="0" err="1" smtClean="0"/>
              <a:t>application.properties</a:t>
            </a:r>
            <a:endParaRPr lang="en-US" dirty="0"/>
          </a:p>
          <a:p>
            <a:pPr lvl="1"/>
            <a:r>
              <a:rPr lang="en-US" dirty="0" err="1" smtClean="0"/>
              <a:t>management.endpoints.web.exposure.include</a:t>
            </a:r>
            <a:r>
              <a:rPr lang="en-US" dirty="0" smtClean="0"/>
              <a:t>=*</a:t>
            </a:r>
          </a:p>
          <a:p>
            <a:endParaRPr lang="en-US" dirty="0"/>
          </a:p>
          <a:p>
            <a:r>
              <a:rPr lang="en-US" dirty="0" smtClean="0"/>
              <a:t>curl -X POST   http://localhost:9610/actuator/refresh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22670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为什么要统一管理微服务配置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对于</a:t>
            </a:r>
            <a:r>
              <a:rPr lang="en-US" altLang="zh-CN" dirty="0" err="1" smtClean="0"/>
              <a:t>SpringBoot</a:t>
            </a:r>
            <a:r>
              <a:rPr lang="zh-CN" altLang="en-US" dirty="0" smtClean="0"/>
              <a:t>应用，可以将配置内容放在</a:t>
            </a:r>
            <a:r>
              <a:rPr lang="en-US" altLang="zh-CN" dirty="0" err="1" smtClean="0"/>
              <a:t>application.properties</a:t>
            </a:r>
            <a:r>
              <a:rPr lang="zh-CN" altLang="en-US" dirty="0" smtClean="0"/>
              <a:t>中</a:t>
            </a:r>
            <a:endParaRPr lang="en-US" altLang="zh-CN" dirty="0" smtClean="0"/>
          </a:p>
          <a:p>
            <a:r>
              <a:rPr lang="zh-CN" altLang="en-US" dirty="0" smtClean="0"/>
              <a:t>如果需要切换环境，可以设置</a:t>
            </a:r>
            <a:r>
              <a:rPr lang="en-US" altLang="zh-CN" dirty="0" smtClean="0"/>
              <a:t>profile</a:t>
            </a:r>
            <a:r>
              <a:rPr lang="zh-CN" altLang="en-US" dirty="0" smtClean="0"/>
              <a:t>，并在启动时指定</a:t>
            </a:r>
            <a:r>
              <a:rPr lang="en-US" altLang="zh-CN" dirty="0" err="1" smtClean="0"/>
              <a:t>spring.profiles.active</a:t>
            </a:r>
            <a:r>
              <a:rPr lang="en-US" altLang="zh-CN" dirty="0" smtClean="0"/>
              <a:t>={profile}</a:t>
            </a:r>
          </a:p>
          <a:p>
            <a:r>
              <a:rPr lang="zh-CN" altLang="en-US" dirty="0" smtClean="0"/>
              <a:t>当然也可以借助</a:t>
            </a:r>
            <a:r>
              <a:rPr lang="en-US" altLang="zh-CN" dirty="0" smtClean="0"/>
              <a:t>Maven</a:t>
            </a:r>
            <a:r>
              <a:rPr lang="zh-CN" altLang="en-US" dirty="0" smtClean="0"/>
              <a:t>的</a:t>
            </a:r>
            <a:r>
              <a:rPr lang="en-US" altLang="zh-CN" dirty="0" smtClean="0"/>
              <a:t>Profile</a:t>
            </a:r>
            <a:r>
              <a:rPr lang="zh-CN" altLang="en-US" dirty="0" smtClean="0"/>
              <a:t>实现环境切换</a:t>
            </a:r>
            <a:endParaRPr lang="en-US" altLang="zh-CN" dirty="0" smtClean="0"/>
          </a:p>
          <a:p>
            <a:r>
              <a:rPr lang="zh-CN" altLang="en-US" dirty="0" smtClean="0"/>
              <a:t>但是。。。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6217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使用</a:t>
            </a:r>
            <a:r>
              <a:rPr lang="en-US" altLang="zh-CN" dirty="0" smtClean="0"/>
              <a:t>Spring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Cloud</a:t>
            </a:r>
            <a:r>
              <a:rPr lang="zh-CN" altLang="en-US" dirty="0" smtClean="0"/>
              <a:t> </a:t>
            </a:r>
            <a:r>
              <a:rPr lang="en-US" altLang="zh-CN" dirty="0" smtClean="0"/>
              <a:t>Bus</a:t>
            </a:r>
            <a:r>
              <a:rPr lang="zh-CN" altLang="en-US" dirty="0" smtClean="0"/>
              <a:t>自动刷新配置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如果所有微服务节点都需要手动刷新，工作量会非常大</a:t>
            </a:r>
            <a:endParaRPr lang="en-US" altLang="zh-CN" dirty="0" smtClean="0"/>
          </a:p>
          <a:p>
            <a:r>
              <a:rPr lang="zh-CN" altLang="en-US" dirty="0" smtClean="0"/>
              <a:t>随着系统的不断扩张，会越来越难以维护</a:t>
            </a:r>
            <a:endParaRPr lang="en-US" altLang="zh-CN" dirty="0" smtClean="0"/>
          </a:p>
          <a:p>
            <a:r>
              <a:rPr lang="zh-CN" altLang="en-US" dirty="0" smtClean="0"/>
              <a:t>可以使用</a:t>
            </a:r>
            <a:r>
              <a:rPr lang="en-US" altLang="zh-CN" dirty="0" smtClean="0"/>
              <a:t>Spring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Cloud</a:t>
            </a:r>
            <a:r>
              <a:rPr lang="zh-CN" altLang="en-US" dirty="0" smtClean="0"/>
              <a:t> </a:t>
            </a:r>
            <a:r>
              <a:rPr lang="en-US" altLang="zh-CN" dirty="0" smtClean="0"/>
              <a:t>Bus</a:t>
            </a:r>
            <a:r>
              <a:rPr lang="zh-CN" altLang="en-US" dirty="0" smtClean="0"/>
              <a:t>实现配置的自动刷新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78234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Spring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Cloud</a:t>
            </a:r>
            <a:r>
              <a:rPr lang="zh-CN" altLang="en-US" dirty="0" smtClean="0"/>
              <a:t> </a:t>
            </a:r>
            <a:r>
              <a:rPr lang="en-US" altLang="zh-CN" dirty="0" smtClean="0"/>
              <a:t>Bus</a:t>
            </a:r>
            <a:r>
              <a:rPr lang="zh-CN" altLang="en-US" dirty="0" smtClean="0"/>
              <a:t>简介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Spring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Cloud</a:t>
            </a:r>
            <a:r>
              <a:rPr lang="zh-CN" altLang="en-US" dirty="0" smtClean="0"/>
              <a:t> </a:t>
            </a:r>
            <a:r>
              <a:rPr lang="en-US" altLang="zh-CN" dirty="0" smtClean="0"/>
              <a:t>Bus</a:t>
            </a:r>
            <a:r>
              <a:rPr lang="zh-CN" altLang="en-US" dirty="0" smtClean="0"/>
              <a:t>使用轻量级的消息代理（例如</a:t>
            </a:r>
            <a:r>
              <a:rPr lang="en-US" altLang="zh-CN" dirty="0" err="1" smtClean="0"/>
              <a:t>RabbitMQ</a:t>
            </a:r>
            <a:r>
              <a:rPr lang="zh-CN" altLang="en-US" dirty="0" smtClean="0"/>
              <a:t>、</a:t>
            </a:r>
            <a:r>
              <a:rPr lang="en-US" altLang="zh-CN" dirty="0" smtClean="0"/>
              <a:t>Kafka</a:t>
            </a:r>
            <a:r>
              <a:rPr lang="zh-CN" altLang="en-US" dirty="0" smtClean="0"/>
              <a:t>等）连接分布式系统的节点，这样就可以广播状态的更改（例如配置的更新）或者其他的管理指令。</a:t>
            </a:r>
            <a:endParaRPr lang="en-US" altLang="zh-CN" dirty="0" smtClean="0"/>
          </a:p>
          <a:p>
            <a:r>
              <a:rPr lang="zh-CN" altLang="en-US" dirty="0" smtClean="0"/>
              <a:t>可以把</a:t>
            </a:r>
            <a:r>
              <a:rPr lang="en-US" altLang="zh-CN" dirty="0" smtClean="0"/>
              <a:t>Spring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Cloud</a:t>
            </a:r>
            <a:r>
              <a:rPr lang="zh-CN" altLang="en-US" dirty="0" smtClean="0"/>
              <a:t> </a:t>
            </a:r>
            <a:r>
              <a:rPr lang="en-US" altLang="zh-CN" dirty="0" smtClean="0"/>
              <a:t>Bus</a:t>
            </a:r>
            <a:r>
              <a:rPr lang="zh-CN" altLang="en-US" dirty="0" smtClean="0"/>
              <a:t>想象成一个分布式的</a:t>
            </a:r>
            <a:r>
              <a:rPr lang="en-US" altLang="zh-CN" dirty="0" err="1" smtClean="0"/>
              <a:t>SpringBootActuator</a:t>
            </a:r>
            <a:endParaRPr lang="en-US" altLang="zh-CN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57880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15603" y="121674"/>
            <a:ext cx="8439765" cy="6736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1652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微服务</a:t>
            </a:r>
            <a:r>
              <a:rPr lang="en-US" altLang="zh-CN" dirty="0" smtClean="0"/>
              <a:t>A</a:t>
            </a:r>
            <a:r>
              <a:rPr lang="zh-CN" altLang="en-US" dirty="0" smtClean="0"/>
              <a:t>的所有实例都通过消息总线连接到了一起</a:t>
            </a:r>
            <a:endParaRPr lang="en-US" altLang="zh-CN" dirty="0" smtClean="0"/>
          </a:p>
          <a:p>
            <a:r>
              <a:rPr lang="zh-CN" altLang="en-US" dirty="0" smtClean="0"/>
              <a:t>每个实例都会订阅配置更新事件</a:t>
            </a:r>
            <a:endParaRPr lang="en-US" altLang="zh-CN" dirty="0" smtClean="0"/>
          </a:p>
          <a:p>
            <a:r>
              <a:rPr lang="zh-CN" altLang="en-US" dirty="0" smtClean="0"/>
              <a:t>当其中一个微服务节点的</a:t>
            </a:r>
            <a:r>
              <a:rPr lang="en-US" altLang="zh-CN" dirty="0" smtClean="0"/>
              <a:t>/bus/refresh</a:t>
            </a:r>
            <a:r>
              <a:rPr lang="zh-CN" altLang="en-US" dirty="0" smtClean="0"/>
              <a:t>短浅被请求时，该实例就会向消息总线发送一个配置更新事件，其他实例获得该事件后也会更新配置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544753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77760" y="655649"/>
            <a:ext cx="11259653" cy="5526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1450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借助</a:t>
            </a:r>
            <a:r>
              <a:rPr lang="en-US" altLang="zh-CN" dirty="0" err="1" smtClean="0"/>
              <a:t>Git</a:t>
            </a:r>
            <a:r>
              <a:rPr lang="zh-CN" altLang="en-US" dirty="0" smtClean="0"/>
              <a:t>仓库的</a:t>
            </a:r>
            <a:r>
              <a:rPr lang="en-US" altLang="zh-CN" dirty="0" err="1" smtClean="0"/>
              <a:t>WebHook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0610" y="-128788"/>
            <a:ext cx="5035073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hlinkClick r:id="rId3"/>
              </a:rPr>
              <a:t>https://github.com/newitstudy/spring-cloud-config/settings/hooks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01598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Spring Cloud </a:t>
            </a:r>
            <a:r>
              <a:rPr lang="en-US" dirty="0" err="1" smtClean="0"/>
              <a:t>Config</a:t>
            </a:r>
            <a:r>
              <a:rPr lang="zh-CN" altLang="en-US" dirty="0" smtClean="0"/>
              <a:t>与</a:t>
            </a:r>
            <a:r>
              <a:rPr lang="en-US" altLang="zh-CN" dirty="0" smtClean="0"/>
              <a:t>Eureka</a:t>
            </a:r>
            <a:r>
              <a:rPr lang="zh-CN" altLang="en-US" dirty="0" smtClean="0"/>
              <a:t>配合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12552" y="1872970"/>
            <a:ext cx="8404180" cy="458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5333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Spring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Cloud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Config</a:t>
            </a:r>
            <a:r>
              <a:rPr lang="zh-CN" altLang="en-US" dirty="0" smtClean="0"/>
              <a:t>的高可用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高可用的</a:t>
            </a:r>
            <a:r>
              <a:rPr lang="en-US" altLang="zh-CN" dirty="0" err="1" smtClean="0"/>
              <a:t>Git</a:t>
            </a:r>
            <a:r>
              <a:rPr lang="zh-CN" altLang="en-US" dirty="0" smtClean="0"/>
              <a:t>仓库</a:t>
            </a:r>
            <a:endParaRPr lang="en-US" altLang="zh-CN" dirty="0" smtClean="0"/>
          </a:p>
          <a:p>
            <a:pPr lvl="1"/>
            <a:r>
              <a:rPr lang="en-US" altLang="zh-CN" dirty="0" err="1" smtClean="0"/>
              <a:t>github</a:t>
            </a:r>
            <a:r>
              <a:rPr lang="en-US" altLang="zh-CN" dirty="0" smtClean="0"/>
              <a:t>/</a:t>
            </a:r>
            <a:r>
              <a:rPr lang="en-US" altLang="zh-CN" dirty="0" err="1" smtClean="0"/>
              <a:t>bitbucket</a:t>
            </a:r>
            <a:r>
              <a:rPr lang="en-US" altLang="zh-CN" dirty="0" smtClean="0"/>
              <a:t>/</a:t>
            </a:r>
            <a:r>
              <a:rPr lang="en-US" altLang="zh-CN" dirty="0" err="1" smtClean="0"/>
              <a:t>gitee</a:t>
            </a:r>
            <a:r>
              <a:rPr lang="zh-CN" altLang="en-US" dirty="0" smtClean="0"/>
              <a:t>等第三方库</a:t>
            </a:r>
            <a:endParaRPr lang="en-US" altLang="zh-CN" dirty="0" smtClean="0"/>
          </a:p>
          <a:p>
            <a:r>
              <a:rPr lang="en-US" altLang="zh-CN" dirty="0" smtClean="0"/>
              <a:t>MQ</a:t>
            </a:r>
            <a:r>
              <a:rPr lang="zh-CN" altLang="en-US" dirty="0" smtClean="0"/>
              <a:t>的高可用</a:t>
            </a:r>
            <a:endParaRPr lang="en-US" altLang="zh-CN" dirty="0" smtClean="0"/>
          </a:p>
          <a:p>
            <a:r>
              <a:rPr lang="en-US" altLang="zh-CN" dirty="0" err="1" smtClean="0"/>
              <a:t>Config</a:t>
            </a:r>
            <a:r>
              <a:rPr lang="zh-CN" altLang="en-US" dirty="0" smtClean="0"/>
              <a:t> </a:t>
            </a:r>
            <a:r>
              <a:rPr lang="en-US" altLang="zh-CN" dirty="0" smtClean="0"/>
              <a:t>Server</a:t>
            </a:r>
            <a:r>
              <a:rPr lang="zh-CN" altLang="en-US" dirty="0" smtClean="0"/>
              <a:t>的高可用</a:t>
            </a:r>
            <a:endParaRPr lang="en-US" altLang="zh-CN" dirty="0" smtClean="0"/>
          </a:p>
          <a:p>
            <a:pPr lvl="1"/>
            <a:r>
              <a:rPr lang="en-US" altLang="zh-CN" dirty="0" err="1" smtClean="0"/>
              <a:t>ConfigServer</a:t>
            </a:r>
            <a:r>
              <a:rPr lang="zh-CN" altLang="en-US" dirty="0" smtClean="0"/>
              <a:t>注册到</a:t>
            </a:r>
            <a:r>
              <a:rPr lang="en-US" altLang="zh-CN" dirty="0" err="1" smtClean="0"/>
              <a:t>EurekaServer</a:t>
            </a:r>
            <a:r>
              <a:rPr lang="zh-CN" altLang="en-US" dirty="0" smtClean="0"/>
              <a:t>上</a:t>
            </a:r>
            <a:endParaRPr lang="en-US" altLang="zh-CN" dirty="0" smtClean="0"/>
          </a:p>
          <a:p>
            <a:pPr lvl="1"/>
            <a:r>
              <a:rPr lang="en-US" altLang="zh-CN" dirty="0" err="1" smtClean="0"/>
              <a:t>ConfigServer</a:t>
            </a:r>
            <a:r>
              <a:rPr lang="zh-CN" altLang="en-US" dirty="0" smtClean="0"/>
              <a:t>未注册到</a:t>
            </a:r>
            <a:r>
              <a:rPr lang="en-US" altLang="zh-CN" dirty="0" err="1" smtClean="0"/>
              <a:t>EurekaServer</a:t>
            </a:r>
            <a:r>
              <a:rPr lang="zh-CN" altLang="en-US" dirty="0" smtClean="0"/>
              <a:t>上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80268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Config</a:t>
            </a:r>
            <a:r>
              <a:rPr lang="zh-CN" altLang="en-US" dirty="0" smtClean="0"/>
              <a:t> </a:t>
            </a:r>
            <a:r>
              <a:rPr lang="en-US" altLang="zh-CN" dirty="0" smtClean="0"/>
              <a:t>Server</a:t>
            </a:r>
            <a:r>
              <a:rPr lang="zh-CN" altLang="en-US" dirty="0" smtClean="0"/>
              <a:t>注册到</a:t>
            </a:r>
            <a:r>
              <a:rPr lang="en-US" altLang="zh-CN" dirty="0" smtClean="0"/>
              <a:t>Eureka</a:t>
            </a:r>
            <a:r>
              <a:rPr lang="zh-CN" altLang="en-US" dirty="0" smtClean="0"/>
              <a:t> </a:t>
            </a:r>
            <a:r>
              <a:rPr lang="en-US" altLang="zh-CN" dirty="0" smtClean="0"/>
              <a:t>Server</a:t>
            </a:r>
            <a:r>
              <a:rPr lang="zh-CN" altLang="en-US" dirty="0" smtClean="0"/>
              <a:t>上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72484" y="1690688"/>
            <a:ext cx="9247031" cy="4697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148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Config</a:t>
            </a:r>
            <a:r>
              <a:rPr lang="zh-CN" altLang="en-US" dirty="0" smtClean="0"/>
              <a:t> </a:t>
            </a:r>
            <a:r>
              <a:rPr lang="en-US" altLang="zh-CN" dirty="0" smtClean="0"/>
              <a:t>Server</a:t>
            </a:r>
            <a:r>
              <a:rPr lang="zh-CN" altLang="en-US" dirty="0" smtClean="0"/>
              <a:t>未注册到</a:t>
            </a:r>
            <a:r>
              <a:rPr lang="en-US" altLang="zh-CN" dirty="0" smtClean="0"/>
              <a:t>Eureka</a:t>
            </a:r>
            <a:r>
              <a:rPr lang="zh-CN" altLang="en-US" dirty="0" smtClean="0"/>
              <a:t> </a:t>
            </a:r>
            <a:r>
              <a:rPr lang="en-US" altLang="zh-CN" dirty="0" smtClean="0"/>
              <a:t>Server</a:t>
            </a:r>
            <a:r>
              <a:rPr lang="zh-CN" altLang="en-US" dirty="0" smtClean="0"/>
              <a:t>上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29623" y="1825625"/>
            <a:ext cx="533275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7527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微服务架构中，配置管理一般有以下需求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集中管理配置，一个使用微服务架构的应用系统可能会包含成千上万个微服务，因此集中管理配置非常有必要</a:t>
            </a:r>
            <a:endParaRPr lang="en-US" altLang="zh-CN" dirty="0" smtClean="0"/>
          </a:p>
          <a:p>
            <a:r>
              <a:rPr lang="zh-CN" altLang="en-US" dirty="0" smtClean="0"/>
              <a:t>不同环境，不同配置。</a:t>
            </a:r>
            <a:endParaRPr lang="en-US" altLang="zh-CN" dirty="0" smtClean="0"/>
          </a:p>
          <a:p>
            <a:r>
              <a:rPr lang="zh-CN" altLang="en-US" dirty="0" smtClean="0"/>
              <a:t>运行期间可动态调整。例如，可根据各个微服务的负载情况，动态调整数据源连接池或熔断阈值，并且调整配置时不重启微服务</a:t>
            </a:r>
            <a:endParaRPr lang="en-US" altLang="zh-CN" dirty="0" smtClean="0"/>
          </a:p>
          <a:p>
            <a:r>
              <a:rPr lang="zh-CN" altLang="en-US" dirty="0" smtClean="0"/>
              <a:t>配置修改后可以自动更新</a:t>
            </a:r>
            <a:endParaRPr lang="en-US" altLang="zh-CN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89493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Spring</a:t>
            </a:r>
            <a:r>
              <a:rPr lang="zh-CN" altLang="en-US" smtClean="0"/>
              <a:t> </a:t>
            </a:r>
            <a:r>
              <a:rPr lang="en-US" altLang="zh-CN" smtClean="0"/>
              <a:t>Cloud</a:t>
            </a:r>
            <a:r>
              <a:rPr lang="zh-CN" altLang="en-US" smtClean="0"/>
              <a:t> </a:t>
            </a:r>
            <a:r>
              <a:rPr lang="en-US" altLang="zh-CN" smtClean="0"/>
              <a:t>Config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zh-CN" dirty="0" smtClean="0"/>
              <a:t>Spring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Cloud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Config</a:t>
            </a:r>
            <a:r>
              <a:rPr lang="zh-CN" altLang="en-US" dirty="0" smtClean="0"/>
              <a:t>为分布式系统外部化配置提供了服务端和客户端的支持</a:t>
            </a:r>
            <a:endParaRPr lang="en-US" altLang="zh-CN" dirty="0" smtClean="0"/>
          </a:p>
          <a:p>
            <a:r>
              <a:rPr lang="zh-CN" altLang="en-US" dirty="0" smtClean="0"/>
              <a:t>它包含</a:t>
            </a:r>
            <a:r>
              <a:rPr lang="en-US" altLang="zh-CN" dirty="0" err="1" smtClean="0"/>
              <a:t>Config</a:t>
            </a:r>
            <a:r>
              <a:rPr lang="zh-CN" altLang="en-US" dirty="0" smtClean="0"/>
              <a:t> </a:t>
            </a:r>
            <a:r>
              <a:rPr lang="en-US" altLang="zh-CN" dirty="0" smtClean="0"/>
              <a:t>Server</a:t>
            </a:r>
            <a:r>
              <a:rPr lang="zh-CN" altLang="en-US" dirty="0" smtClean="0"/>
              <a:t>和</a:t>
            </a:r>
            <a:r>
              <a:rPr lang="en-US" altLang="zh-CN" dirty="0" err="1" smtClean="0"/>
              <a:t>Config</a:t>
            </a:r>
            <a:r>
              <a:rPr lang="zh-CN" altLang="en-US" dirty="0" smtClean="0"/>
              <a:t> </a:t>
            </a:r>
            <a:r>
              <a:rPr lang="en-US" altLang="zh-CN" dirty="0" smtClean="0"/>
              <a:t>Client</a:t>
            </a:r>
            <a:r>
              <a:rPr lang="zh-CN" altLang="en-US" dirty="0" smtClean="0"/>
              <a:t>两部分</a:t>
            </a:r>
            <a:endParaRPr lang="en-US" altLang="zh-CN" dirty="0" smtClean="0"/>
          </a:p>
          <a:p>
            <a:r>
              <a:rPr lang="zh-CN" altLang="en-US" dirty="0" smtClean="0"/>
              <a:t>由于</a:t>
            </a:r>
            <a:r>
              <a:rPr lang="en-US" altLang="zh-CN" dirty="0" err="1" smtClean="0"/>
              <a:t>Config</a:t>
            </a:r>
            <a:r>
              <a:rPr lang="zh-CN" altLang="en-US" dirty="0" smtClean="0"/>
              <a:t> </a:t>
            </a:r>
            <a:r>
              <a:rPr lang="en-US" altLang="zh-CN" dirty="0" smtClean="0"/>
              <a:t>Server</a:t>
            </a:r>
            <a:r>
              <a:rPr lang="zh-CN" altLang="en-US" dirty="0" smtClean="0"/>
              <a:t>和</a:t>
            </a:r>
            <a:r>
              <a:rPr lang="en-US" altLang="zh-CN" dirty="0" err="1" smtClean="0"/>
              <a:t>Config</a:t>
            </a:r>
            <a:r>
              <a:rPr lang="zh-CN" altLang="en-US" dirty="0" smtClean="0"/>
              <a:t> </a:t>
            </a:r>
            <a:r>
              <a:rPr lang="en-US" altLang="zh-CN" dirty="0" smtClean="0"/>
              <a:t>Client</a:t>
            </a:r>
            <a:r>
              <a:rPr lang="zh-CN" altLang="en-US" dirty="0" smtClean="0"/>
              <a:t>都实现了对</a:t>
            </a:r>
            <a:r>
              <a:rPr lang="en-US" altLang="zh-CN" dirty="0" smtClean="0"/>
              <a:t>Spring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Environment</a:t>
            </a:r>
            <a:r>
              <a:rPr lang="zh-CN" altLang="en-US" dirty="0" smtClean="0"/>
              <a:t>和</a:t>
            </a:r>
            <a:r>
              <a:rPr lang="en-US" altLang="zh-CN" dirty="0" err="1" smtClean="0"/>
              <a:t>PropertySource</a:t>
            </a:r>
            <a:r>
              <a:rPr lang="zh-CN" altLang="en-US" dirty="0" smtClean="0"/>
              <a:t>抽象的映射，所以</a:t>
            </a:r>
            <a:r>
              <a:rPr lang="en-US" altLang="zh-CN" dirty="0" smtClean="0"/>
              <a:t>Spring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Cloud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Config</a:t>
            </a:r>
            <a:r>
              <a:rPr lang="zh-CN" altLang="en-US" dirty="0" smtClean="0"/>
              <a:t>非常适合</a:t>
            </a:r>
            <a:r>
              <a:rPr lang="en-US" altLang="zh-CN" dirty="0" smtClean="0"/>
              <a:t>Spring</a:t>
            </a:r>
            <a:r>
              <a:rPr lang="zh-CN" altLang="en-US" dirty="0" smtClean="0"/>
              <a:t>应用程序</a:t>
            </a:r>
            <a:endParaRPr lang="en-US" altLang="zh-CN" dirty="0" smtClean="0"/>
          </a:p>
          <a:p>
            <a:r>
              <a:rPr lang="en-US" altLang="zh-CN" dirty="0" err="1" smtClean="0"/>
              <a:t>Config</a:t>
            </a:r>
            <a:r>
              <a:rPr lang="zh-CN" altLang="en-US" dirty="0" smtClean="0"/>
              <a:t> </a:t>
            </a:r>
            <a:r>
              <a:rPr lang="en-US" altLang="zh-CN" dirty="0" smtClean="0"/>
              <a:t>Server</a:t>
            </a:r>
            <a:r>
              <a:rPr lang="zh-CN" altLang="en-US" dirty="0" smtClean="0"/>
              <a:t>是一个可横向扩展、集中式的配置服务器，它用于集中管理应用程序各个环境下的配置，默认使用</a:t>
            </a:r>
            <a:r>
              <a:rPr lang="en-US" altLang="zh-CN" dirty="0" err="1" smtClean="0"/>
              <a:t>Git</a:t>
            </a:r>
            <a:r>
              <a:rPr lang="zh-CN" altLang="en-US" dirty="0" smtClean="0"/>
              <a:t>存储配置内容（也可以使用</a:t>
            </a:r>
            <a:r>
              <a:rPr lang="en-US" altLang="zh-CN" dirty="0" err="1" smtClean="0"/>
              <a:t>SubVersion</a:t>
            </a:r>
            <a:r>
              <a:rPr lang="zh-CN" altLang="en-US" dirty="0" smtClean="0"/>
              <a:t>、本地文件系统或</a:t>
            </a:r>
            <a:r>
              <a:rPr lang="en-US" altLang="zh-CN" dirty="0" smtClean="0"/>
              <a:t>Vault</a:t>
            </a:r>
            <a:r>
              <a:rPr lang="zh-CN" altLang="en-US" dirty="0" smtClean="0"/>
              <a:t>存储配置）</a:t>
            </a:r>
            <a:endParaRPr lang="en-US" altLang="zh-CN" dirty="0" smtClean="0"/>
          </a:p>
          <a:p>
            <a:r>
              <a:rPr lang="en-US" altLang="zh-CN" dirty="0" err="1" smtClean="0"/>
              <a:t>Config</a:t>
            </a:r>
            <a:r>
              <a:rPr lang="zh-CN" altLang="en-US" dirty="0" smtClean="0"/>
              <a:t> </a:t>
            </a:r>
            <a:r>
              <a:rPr lang="en-US" altLang="zh-CN" dirty="0" smtClean="0"/>
              <a:t>Client</a:t>
            </a:r>
            <a:r>
              <a:rPr lang="zh-CN" altLang="en-US" dirty="0" smtClean="0"/>
              <a:t>用于操作存储在</a:t>
            </a:r>
            <a:r>
              <a:rPr lang="en-US" altLang="zh-CN" dirty="0" err="1" smtClean="0"/>
              <a:t>Config</a:t>
            </a:r>
            <a:r>
              <a:rPr lang="zh-CN" altLang="en-US" dirty="0" smtClean="0"/>
              <a:t> </a:t>
            </a:r>
            <a:r>
              <a:rPr lang="en-US" altLang="zh-CN" dirty="0" smtClean="0"/>
              <a:t>Server</a:t>
            </a:r>
            <a:r>
              <a:rPr lang="zh-CN" altLang="en-US" dirty="0" smtClean="0"/>
              <a:t>中的配置属性，所有的微服务都指向</a:t>
            </a:r>
            <a:r>
              <a:rPr lang="en-US" altLang="zh-CN" dirty="0" err="1" smtClean="0"/>
              <a:t>Config</a:t>
            </a:r>
            <a:r>
              <a:rPr lang="zh-CN" altLang="en-US" dirty="0" smtClean="0"/>
              <a:t> </a:t>
            </a:r>
            <a:r>
              <a:rPr lang="en-US" altLang="zh-CN" dirty="0" smtClean="0"/>
              <a:t>Server</a:t>
            </a:r>
            <a:r>
              <a:rPr lang="zh-CN" altLang="en-US" dirty="0" smtClean="0"/>
              <a:t>。各个微服务在启动时，会请求</a:t>
            </a:r>
            <a:r>
              <a:rPr lang="en-US" altLang="zh-CN" dirty="0" err="1" smtClean="0"/>
              <a:t>Config</a:t>
            </a:r>
            <a:r>
              <a:rPr lang="zh-CN" altLang="en-US" dirty="0" smtClean="0"/>
              <a:t> </a:t>
            </a:r>
            <a:r>
              <a:rPr lang="en-US" altLang="zh-CN" dirty="0" smtClean="0"/>
              <a:t>Server</a:t>
            </a:r>
            <a:r>
              <a:rPr lang="zh-CN" altLang="en-US" dirty="0" smtClean="0"/>
              <a:t>以获取所需要的配置属性，然后缓存这些属性以提高性能。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65055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91507"/>
            <a:ext cx="8938260" cy="663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6400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编写</a:t>
            </a:r>
            <a:r>
              <a:rPr lang="en-US" altLang="zh-CN" dirty="0" err="1" smtClean="0"/>
              <a:t>Config</a:t>
            </a:r>
            <a:r>
              <a:rPr lang="zh-CN" altLang="en-US" dirty="0" smtClean="0"/>
              <a:t> </a:t>
            </a:r>
            <a:r>
              <a:rPr lang="en-US" altLang="zh-CN" dirty="0" smtClean="0"/>
              <a:t>Server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创建</a:t>
            </a:r>
            <a:r>
              <a:rPr lang="en-US" altLang="zh-CN" dirty="0" err="1" smtClean="0"/>
              <a:t>Git</a:t>
            </a:r>
            <a:r>
              <a:rPr lang="zh-CN" altLang="en-US" dirty="0" smtClean="0"/>
              <a:t>仓库</a:t>
            </a:r>
            <a:endParaRPr lang="en-US" altLang="zh-CN" dirty="0" smtClean="0"/>
          </a:p>
          <a:p>
            <a:pPr lvl="1"/>
            <a:r>
              <a:rPr lang="en-US" dirty="0" smtClean="0">
                <a:hlinkClick r:id="rId3"/>
              </a:rPr>
              <a:t>https://github.com/newitstudy/spring-cloud-config</a:t>
            </a:r>
            <a:endParaRPr lang="en-US" altLang="zh-CN" dirty="0" smtClean="0"/>
          </a:p>
          <a:p>
            <a:r>
              <a:rPr lang="zh-CN" altLang="en-US" dirty="0" smtClean="0"/>
              <a:t>引入依赖</a:t>
            </a:r>
            <a:endParaRPr lang="en-US" altLang="zh-CN" dirty="0" smtClean="0"/>
          </a:p>
          <a:p>
            <a:pPr lvl="1"/>
            <a:r>
              <a:rPr lang="en-US" dirty="0"/>
              <a:t>&lt;dependency&gt;</a:t>
            </a:r>
            <a:br>
              <a:rPr lang="en-US" dirty="0"/>
            </a:br>
            <a:r>
              <a:rPr lang="en-US" dirty="0"/>
              <a:t>  &lt;</a:t>
            </a:r>
            <a:r>
              <a:rPr lang="en-US" dirty="0" err="1"/>
              <a:t>groupId</a:t>
            </a:r>
            <a:r>
              <a:rPr lang="en-US" dirty="0"/>
              <a:t>&gt;</a:t>
            </a:r>
            <a:r>
              <a:rPr lang="en-US" dirty="0" err="1" smtClean="0"/>
              <a:t>org.springframework.cloud</a:t>
            </a:r>
            <a:r>
              <a:rPr lang="en-US" dirty="0"/>
              <a:t>&lt;/</a:t>
            </a:r>
            <a:r>
              <a:rPr lang="en-US" dirty="0" err="1"/>
              <a:t>groupId</a:t>
            </a:r>
            <a:r>
              <a:rPr lang="en-US" dirty="0"/>
              <a:t>&gt;</a:t>
            </a:r>
            <a:br>
              <a:rPr lang="en-US" dirty="0"/>
            </a:br>
            <a:r>
              <a:rPr lang="en-US" dirty="0"/>
              <a:t>  &lt;</a:t>
            </a:r>
            <a:r>
              <a:rPr lang="en-US" dirty="0" err="1"/>
              <a:t>artifactId</a:t>
            </a:r>
            <a:r>
              <a:rPr lang="en-US" dirty="0"/>
              <a:t>&gt;</a:t>
            </a:r>
            <a:r>
              <a:rPr lang="en-US" dirty="0" smtClean="0"/>
              <a:t>spring-cloud-</a:t>
            </a:r>
            <a:r>
              <a:rPr lang="en-US" dirty="0" err="1" smtClean="0"/>
              <a:t>config</a:t>
            </a:r>
            <a:r>
              <a:rPr lang="en-US" dirty="0" smtClean="0"/>
              <a:t>-server</a:t>
            </a:r>
            <a:r>
              <a:rPr lang="en-US" dirty="0"/>
              <a:t>&lt;/</a:t>
            </a:r>
            <a:r>
              <a:rPr lang="en-US" dirty="0" err="1"/>
              <a:t>artifactId</a:t>
            </a:r>
            <a:r>
              <a:rPr lang="en-US" dirty="0"/>
              <a:t>&gt;</a:t>
            </a:r>
            <a:br>
              <a:rPr lang="en-US" dirty="0"/>
            </a:br>
            <a:r>
              <a:rPr lang="en-US" dirty="0"/>
              <a:t>  &lt;version&gt;</a:t>
            </a:r>
            <a:r>
              <a:rPr lang="en-US" dirty="0" smtClean="0"/>
              <a:t>2.1.1.RELEASE</a:t>
            </a:r>
            <a:r>
              <a:rPr lang="en-US" dirty="0"/>
              <a:t>&lt;/version&gt;</a:t>
            </a:r>
            <a:br>
              <a:rPr lang="en-US" dirty="0"/>
            </a:br>
            <a:r>
              <a:rPr lang="en-US" dirty="0"/>
              <a:t>&lt;/dependency&gt;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30512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4668"/>
            <a:ext cx="10515600" cy="1325563"/>
          </a:xfrm>
        </p:spPr>
        <p:txBody>
          <a:bodyPr/>
          <a:lstStyle/>
          <a:p>
            <a:r>
              <a:rPr lang="en-US" altLang="zh-CN" dirty="0" smtClean="0"/>
              <a:t>@</a:t>
            </a:r>
            <a:r>
              <a:rPr lang="en-US" altLang="zh-CN" dirty="0" err="1" smtClean="0"/>
              <a:t>EnableConfigServer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02758"/>
            <a:ext cx="7688687" cy="325524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06500"/>
            <a:ext cx="8915400" cy="224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7772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86684" y="479687"/>
            <a:ext cx="10515600" cy="4351338"/>
          </a:xfrm>
        </p:spPr>
        <p:txBody>
          <a:bodyPr/>
          <a:lstStyle/>
          <a:p>
            <a:r>
              <a:rPr lang="en-US" dirty="0" smtClean="0">
                <a:hlinkClick r:id="rId2"/>
              </a:rPr>
              <a:t>http://localhost:8888/user-service/dev</a:t>
            </a:r>
            <a:endParaRPr lang="en-US" dirty="0" smtClean="0"/>
          </a:p>
          <a:p>
            <a:r>
              <a:rPr lang="en-US" dirty="0" smtClean="0">
                <a:hlinkClick r:id="rId3"/>
              </a:rPr>
              <a:t>http://localhost:8888/user-service-dev.properties</a:t>
            </a:r>
            <a:endParaRPr lang="en-US" dirty="0" smtClean="0"/>
          </a:p>
          <a:p>
            <a:r>
              <a:rPr lang="en-US" dirty="0" smtClean="0">
                <a:hlinkClick r:id="rId4"/>
              </a:rPr>
              <a:t>http://localhost:8888/user-service-dev.yml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" y="2292440"/>
            <a:ext cx="7455157" cy="456556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05360" y="3442115"/>
            <a:ext cx="6438900" cy="195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1917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/{application}/{profile}/[/{label}]</a:t>
            </a:r>
          </a:p>
          <a:p>
            <a:r>
              <a:rPr lang="en-US" dirty="0" smtClean="0"/>
              <a:t>/{application}-{profile}.</a:t>
            </a:r>
            <a:r>
              <a:rPr lang="en-US" dirty="0" err="1" smtClean="0"/>
              <a:t>yml</a:t>
            </a:r>
            <a:endParaRPr lang="en-US" dirty="0" smtClean="0"/>
          </a:p>
          <a:p>
            <a:r>
              <a:rPr lang="en-US" dirty="0" smtClean="0"/>
              <a:t>/{application}-{profile}.properties</a:t>
            </a:r>
          </a:p>
          <a:p>
            <a:r>
              <a:rPr lang="en-US" dirty="0" smtClean="0"/>
              <a:t>/{label}/{application}-{profile}.</a:t>
            </a:r>
            <a:r>
              <a:rPr lang="en-US" dirty="0" err="1" smtClean="0"/>
              <a:t>yml</a:t>
            </a:r>
            <a:endParaRPr lang="en-US" dirty="0" smtClean="0"/>
          </a:p>
          <a:p>
            <a:r>
              <a:rPr lang="en-US" dirty="0" smtClean="0"/>
              <a:t>/{label}/{application}-{profile}.properties</a:t>
            </a:r>
          </a:p>
          <a:p>
            <a:r>
              <a:rPr lang="zh-CN" altLang="en-US" dirty="0" smtClean="0"/>
              <a:t>以上</a:t>
            </a:r>
            <a:r>
              <a:rPr lang="en-US" altLang="zh-CN" dirty="0" smtClean="0"/>
              <a:t>URL</a:t>
            </a:r>
            <a:r>
              <a:rPr lang="zh-CN" altLang="en-US" dirty="0" smtClean="0"/>
              <a:t>都能够访问到配置文件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82630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353</TotalTime>
  <Words>892</Words>
  <Application>Microsoft Macintosh PowerPoint</Application>
  <PresentationFormat>Widescreen</PresentationFormat>
  <Paragraphs>100</Paragraphs>
  <Slides>29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Calibri</vt:lpstr>
      <vt:lpstr>Calibri Light</vt:lpstr>
      <vt:lpstr>DengXian</vt:lpstr>
      <vt:lpstr>DengXian Light</vt:lpstr>
      <vt:lpstr>Arial</vt:lpstr>
      <vt:lpstr>Office Theme</vt:lpstr>
      <vt:lpstr>Spring Cloud COnfig</vt:lpstr>
      <vt:lpstr>为什么要统一管理微服务配置</vt:lpstr>
      <vt:lpstr>微服务架构中，配置管理一般有以下需求</vt:lpstr>
      <vt:lpstr>Spring Cloud Config</vt:lpstr>
      <vt:lpstr>PowerPoint Presentation</vt:lpstr>
      <vt:lpstr>编写Config Server</vt:lpstr>
      <vt:lpstr>@EnableConfigServer</vt:lpstr>
      <vt:lpstr>PowerPoint Presentation</vt:lpstr>
      <vt:lpstr>PowerPoint Presentation</vt:lpstr>
      <vt:lpstr>编写Config Client</vt:lpstr>
      <vt:lpstr>配置bootstrap.yml</vt:lpstr>
      <vt:lpstr>配置Controller</vt:lpstr>
      <vt:lpstr>Config Server的Git仓库配置详解</vt:lpstr>
      <vt:lpstr>模式匹配</vt:lpstr>
      <vt:lpstr>搜索目录</vt:lpstr>
      <vt:lpstr>启动时加载配置文件</vt:lpstr>
      <vt:lpstr>使用/refresh端点手动刷新配置</vt:lpstr>
      <vt:lpstr>PowerPoint Presentation</vt:lpstr>
      <vt:lpstr>增加Refresh功能</vt:lpstr>
      <vt:lpstr>使用Spring Cloud Bus自动刷新配置</vt:lpstr>
      <vt:lpstr>Spring Cloud Bus简介</vt:lpstr>
      <vt:lpstr>PowerPoint Presentation</vt:lpstr>
      <vt:lpstr>PowerPoint Presentation</vt:lpstr>
      <vt:lpstr>PowerPoint Presentation</vt:lpstr>
      <vt:lpstr>借助Git仓库的WebHook</vt:lpstr>
      <vt:lpstr>Spring Cloud Config与Eureka配合</vt:lpstr>
      <vt:lpstr>Spring Cloud Config的高可用</vt:lpstr>
      <vt:lpstr>Config Server注册到Eureka Server上</vt:lpstr>
      <vt:lpstr>Config Server未注册到Eureka Server上</vt:lpstr>
    </vt:vector>
  </TitlesOfParts>
  <Company/>
  <LinksUpToDate>false</LinksUpToDate>
  <SharedDoc>false</SharedDoc>
  <HyperlinksChanged>false</HyperlinksChanged>
  <AppVersion>15.0023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Spring Cloud COnfig</dc:title>
  <dc:creator>Microsoft Office User</dc:creator>
  <cp:lastModifiedBy>Microsoft Office User</cp:lastModifiedBy>
  <cp:revision>20</cp:revision>
  <dcterms:created xsi:type="dcterms:W3CDTF">2019-06-27T03:25:08Z</dcterms:created>
  <dcterms:modified xsi:type="dcterms:W3CDTF">2019-06-27T09:18:52Z</dcterms:modified>
</cp:coreProperties>
</file>